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35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480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5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502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31730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233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5516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795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173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728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139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64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996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66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5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00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A59D-DC01-4A0C-BA4B-F317B859E87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1A5CB1-F52B-4222-9C75-69ABAECA7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64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1556792"/>
            <a:ext cx="5664347" cy="22627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</a:t>
            </a:r>
            <a:r>
              <a:rPr lang="ru-RU" dirty="0" err="1" smtClean="0"/>
              <a:t>Монтессори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				</a:t>
            </a:r>
            <a:r>
              <a:rPr lang="ru-RU" dirty="0" err="1" smtClean="0"/>
              <a:t>Ирмхильд</a:t>
            </a:r>
            <a:r>
              <a:rPr lang="ru-RU" dirty="0" smtClean="0"/>
              <a:t> </a:t>
            </a:r>
            <a:r>
              <a:rPr lang="ru-RU" dirty="0" err="1" smtClean="0"/>
              <a:t>Рамм</a:t>
            </a:r>
            <a:r>
              <a:rPr lang="ru-RU" dirty="0" smtClean="0"/>
              <a:t>, </a:t>
            </a:r>
          </a:p>
          <a:p>
            <a:r>
              <a:rPr lang="ru-RU" dirty="0" smtClean="0"/>
              <a:t>				Бишкек, 23.01.2016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Помоги мне это сделать самому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Всё, что ребенок может делать самостоятельно, необходимо, чтобы он делал сам, помощь взрослого не должна превалировать, в результате у детей развиваются:</a:t>
            </a:r>
            <a:endParaRPr lang="ru-RU" dirty="0" smtClean="0"/>
          </a:p>
          <a:p>
            <a:pPr lvl="0"/>
            <a:r>
              <a:rPr lang="ru-RU" dirty="0" smtClean="0"/>
              <a:t>Самостоятельность</a:t>
            </a:r>
            <a:r>
              <a:rPr lang="ru-RU" dirty="0"/>
              <a:t>, уверенность в собственных силах</a:t>
            </a:r>
          </a:p>
          <a:p>
            <a:pPr lvl="0"/>
            <a:r>
              <a:rPr lang="ru-RU" dirty="0"/>
              <a:t>Удовлетворение потребности во взрослении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Разновозрастность</a:t>
            </a:r>
            <a:r>
              <a:rPr lang="ru-RU" b="1" dirty="0"/>
              <a:t> в группе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Младшие учатся у старших</a:t>
            </a:r>
          </a:p>
          <a:p>
            <a:pPr lvl="0"/>
            <a:r>
              <a:rPr lang="ru-RU" dirty="0"/>
              <a:t>Старшие приобретают лидерские черты</a:t>
            </a:r>
          </a:p>
          <a:p>
            <a:pPr lvl="0"/>
            <a:r>
              <a:rPr lang="ru-RU" dirty="0"/>
              <a:t>Формируются взаимопомощь, сотрудничество и терпеливость</a:t>
            </a:r>
          </a:p>
          <a:p>
            <a:pPr lvl="0"/>
            <a:r>
              <a:rPr lang="ru-RU" dirty="0"/>
              <a:t>Появляется ответственность и уверенность</a:t>
            </a:r>
          </a:p>
          <a:p>
            <a:pPr lvl="0"/>
            <a:r>
              <a:rPr lang="ru-RU" dirty="0"/>
              <a:t>Дети обучают друг друга, становясь активными участниками процесса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Отсутствие </a:t>
            </a:r>
            <a:r>
              <a:rPr lang="ru-RU" b="1" dirty="0"/>
              <a:t>постоянных оценок взрослого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Педагог </a:t>
            </a:r>
            <a:r>
              <a:rPr lang="ru-RU" b="1" dirty="0"/>
              <a:t>не оценивает ребенка, а говорит о своем отношении через чувства и учит ребенка адекватно оценивать самостоятельно свою деятельность, в результате</a:t>
            </a:r>
            <a:endParaRPr lang="ru-RU" dirty="0"/>
          </a:p>
          <a:p>
            <a:pPr lvl="0"/>
            <a:r>
              <a:rPr lang="ru-RU" dirty="0"/>
              <a:t>Формирование независимости от чьей-либо оценки</a:t>
            </a:r>
          </a:p>
          <a:p>
            <a:pPr lvl="0"/>
            <a:r>
              <a:rPr lang="ru-RU" dirty="0"/>
              <a:t>Умение заниматься, потому что это интересно, а не за поощрение или боязни наказания</a:t>
            </a:r>
          </a:p>
          <a:p>
            <a:pPr lvl="0"/>
            <a:r>
              <a:rPr lang="ru-RU" dirty="0"/>
              <a:t>Умение объективно оценить себя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0192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Не сравнивать ребенка с другими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оценивается уровень и качество достигнутого «я вчера» и «я сегодня», а не «я по сравнению с другими», в результате:</a:t>
            </a:r>
            <a:endParaRPr lang="ru-RU" dirty="0"/>
          </a:p>
          <a:p>
            <a:pPr lvl="0"/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позитивного самооценки, благоприятного образа «Я»</a:t>
            </a:r>
          </a:p>
          <a:p>
            <a:pPr lvl="0"/>
            <a:r>
              <a:rPr lang="ru-RU" dirty="0"/>
              <a:t>с</a:t>
            </a:r>
            <a:r>
              <a:rPr lang="ru-RU" dirty="0" smtClean="0"/>
              <a:t>амодостаточность </a:t>
            </a:r>
            <a:r>
              <a:rPr lang="ru-RU" dirty="0"/>
              <a:t>и уверенность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Свобода выбора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ребенок имеет право самостоятельно выбирать вид деятельности в группе, педагог побуждает интерес, но не принуждает, в результате:</a:t>
            </a:r>
            <a:endParaRPr lang="ru-RU" dirty="0"/>
          </a:p>
          <a:p>
            <a:pPr lvl="0"/>
            <a:r>
              <a:rPr lang="ru-RU" dirty="0"/>
              <a:t>Ребенок учится лучше понимать себя и свои желания, учится делать выбор</a:t>
            </a:r>
          </a:p>
          <a:p>
            <a:pPr lvl="0"/>
            <a:r>
              <a:rPr lang="ru-RU" dirty="0"/>
              <a:t>Свобода выбора формирует инициативность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75271" cy="10046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Наличие обязательных правил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2415" y="1772816"/>
            <a:ext cx="6591985" cy="413840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«Материал или игрушки после работы или игры обязательно нужно поставить на место, откуда его взял ребенок» </a:t>
            </a:r>
            <a:r>
              <a:rPr lang="ru-RU" dirty="0"/>
              <a:t>- </a:t>
            </a:r>
            <a:r>
              <a:rPr lang="ru-RU" dirty="0" smtClean="0"/>
              <a:t>ребенок приучается </a:t>
            </a:r>
            <a:r>
              <a:rPr lang="ru-RU" dirty="0"/>
              <a:t>к порядку и учится доводить дело до конца</a:t>
            </a:r>
          </a:p>
          <a:p>
            <a:r>
              <a:rPr lang="ru-RU" b="1" dirty="0"/>
              <a:t>«Работа с </a:t>
            </a:r>
            <a:r>
              <a:rPr lang="ru-RU" b="1" dirty="0" err="1"/>
              <a:t>монтессори</a:t>
            </a:r>
            <a:r>
              <a:rPr lang="ru-RU" b="1" dirty="0"/>
              <a:t>-материалом проходит на специальных ковриках или столиках» </a:t>
            </a:r>
            <a:r>
              <a:rPr lang="ru-RU" dirty="0"/>
              <a:t>- ребенок учится организовывать свое рабочее место и рационально </a:t>
            </a:r>
            <a:r>
              <a:rPr lang="ru-RU" dirty="0" smtClean="0"/>
              <a:t>использовать </a:t>
            </a:r>
            <a:r>
              <a:rPr lang="ru-RU" dirty="0"/>
              <a:t>пространство</a:t>
            </a:r>
          </a:p>
          <a:p>
            <a:r>
              <a:rPr lang="ru-RU" b="1" dirty="0"/>
              <a:t>«Если нужный </a:t>
            </a:r>
            <a:r>
              <a:rPr lang="ru-RU" b="1" dirty="0" smtClean="0"/>
              <a:t>игровой материал </a:t>
            </a:r>
            <a:r>
              <a:rPr lang="ru-RU" b="1" dirty="0"/>
              <a:t>занят, надо </a:t>
            </a:r>
            <a:r>
              <a:rPr lang="ru-RU" b="1" dirty="0" smtClean="0"/>
              <a:t>подождать, можно спросить </a:t>
            </a:r>
            <a:r>
              <a:rPr lang="ru-RU" b="1" dirty="0"/>
              <a:t>разрешения присоединиться, но если ребенок не получил согласия – надо отойти, взять другой материал или наблюдать» </a:t>
            </a:r>
            <a:r>
              <a:rPr lang="ru-RU" dirty="0"/>
              <a:t>- ребенок учится уважать личное пространство и права других детей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319</TotalTime>
  <Words>304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Основные принципы Монтессори</vt:lpstr>
      <vt:lpstr>Помоги мне это сделать самому </vt:lpstr>
      <vt:lpstr>Разновозрастность в группе  </vt:lpstr>
      <vt:lpstr>Отсутствие постоянных оценок взрослого </vt:lpstr>
      <vt:lpstr>Не сравнивать ребенка с другими  </vt:lpstr>
      <vt:lpstr>Свобода выбора </vt:lpstr>
      <vt:lpstr>Наличие обязательных правил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Монтессори</dc:title>
  <dc:creator>User</dc:creator>
  <cp:lastModifiedBy>User</cp:lastModifiedBy>
  <cp:revision>5</cp:revision>
  <dcterms:created xsi:type="dcterms:W3CDTF">2016-01-16T10:42:48Z</dcterms:created>
  <dcterms:modified xsi:type="dcterms:W3CDTF">2016-01-18T10:55:17Z</dcterms:modified>
</cp:coreProperties>
</file>